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10"/>
    <p:sldId id="257" r:id="rId11"/>
    <p:sldId id="258" r:id="rId12"/>
    <p:sldId id="259" r:id="rId13"/>
    <p:sldId id="260" r:id="rId9"/>
    <p:sldId id="261" r:id="rId8"/>
    <p:sldId id="262" r:id="rId7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5" autoAdjust="0"/>
    <p:restoredTop sz="95677"/>
  </p:normalViewPr>
  <p:slideViewPr>
    <p:cSldViewPr snapToGrid="0" snapToObjects="1">
      <p:cViewPr varScale="1">
        <p:scale>
          <a:sx n="108" d="100"/>
          <a:sy n="108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6" Type="http://schemas.openxmlformats.org/officeDocument/2006/relationships/slide" Target="slides/slide8.xml"/><Relationship Id="rId7" Type="http://schemas.openxmlformats.org/officeDocument/2006/relationships/slide" Target="slides/slide7.xml"/><Relationship Id="rId8" Type="http://schemas.openxmlformats.org/officeDocument/2006/relationships/slide" Target="slides/slide6.xml"/><Relationship Id="rId9" Type="http://schemas.openxmlformats.org/officeDocument/2006/relationships/slide" Target="slides/slide5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9F65-1DCB-9845-990C-CDC44DE929FA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321E-DC9E-9042-8ACD-8652D6413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(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5181600" cy="4586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90261"/>
            <a:ext cx="5181600" cy="45867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402B5-8ED1-23D7-693C-F0CC091C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79" y="541061"/>
            <a:ext cx="9240412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87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Slide (Title + Sub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08706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Child (Title + Sub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508626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66849-A184-2ECA-A264-EACD4EDD54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672026"/>
            <a:ext cx="531412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9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Interactive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1084027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5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Stacked Interactive (Title + Subtitle + Body L/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517452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CD3AC7-FD20-ED88-6244-AE510C81A0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9" y="2007678"/>
            <a:ext cx="5572539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8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Centered 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3118591"/>
            <a:ext cx="9409044" cy="62081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(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5E50A66-0D67-E948-9997-3448F77F61BC}"/>
              </a:ext>
            </a:extLst>
          </p:cNvPr>
          <p:cNvSpPr txBox="1">
            <a:spLocks/>
          </p:cNvSpPr>
          <p:nvPr userDrawn="1"/>
        </p:nvSpPr>
        <p:spPr>
          <a:xfrm>
            <a:off x="3391097" y="4596599"/>
            <a:ext cx="6822747" cy="723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95787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59" r:id="rId5"/>
    <p:sldLayoutId id="2147483654" r:id="rId6"/>
    <p:sldLayoutId id="2147483657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Week 1, Lecture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Digital Forensic (ICT312)</a:t>
            </a:r>
          </a:p>
          <a:p>
            <a:pPr/>
            <a:r>
              <a:t>Understanding the Digital Forensics Profession and Investigations.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Understanding Data Recovery Workstations and Software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Data Recovery Workstations and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 forensic workstation is a specially configured PC used for copying forensic evidence from storage devices such as hard drives, flash drives, or cloud storage.</a:t>
            </a:r>
          </a:p>
          <a:p>
            <a:pPr/>
            <a:r>
              <a:t>It is preloaded with forensics software and additional hardware bays for handling evidence.</a:t>
            </a:r>
          </a:p>
          <a:p>
            <a:pPr/>
            <a:r>
              <a:t>Workstations can use various operating systems including:</a:t>
            </a:r>
          </a:p>
          <a:p>
            <a:pPr/>
            <a:r>
              <a:t>  - MS-DOS 6.22</a:t>
            </a:r>
          </a:p>
          <a:p>
            <a:pPr/>
            <a:r>
              <a:t>  - Windows 95, 98, Me, NT 3.5/4.0, 2000, XP, Vista, 7, 8, 10</a:t>
            </a:r>
          </a:p>
          <a:p>
            <a:pPr/>
            <a:r>
              <a:t>  - Linux</a:t>
            </a:r>
          </a:p>
          <a:p>
            <a:pPr/>
            <a:r>
              <a:t>  - Mac OS X and macOS</a:t>
            </a:r>
          </a:p>
          <a:p>
            <a:pPr/>
            <a:r>
              <a:t>MS-DOS 6.22 is the least intrusive OS for preserving data integrity, but newer OSs are often used due to their compatibility with modern tools.</a:t>
            </a:r>
          </a:p>
          <a:p>
            <a:pPr/>
            <a:r>
              <a:t>Operating systems can alter evidence by writing data to the Recycle Bin or recording drive serial numbers, which can compromise evidence integrity.</a:t>
            </a:r>
          </a:p>
          <a:p>
            <a:pPr/>
            <a:r>
              <a:t>Write-blockers are essential to prevent data modification during acquisition. They can be hardware-based (USB/FireWire) or software-based (bootable OS in RAM).</a:t>
            </a:r>
          </a:p>
          <a:p>
            <a:pPr/>
            <a:r>
              <a:t>Hardware write-blockers include: Digital Intelligence Ultra-Kit, UltraBlock, FireFly, FireChief 800, USB Write Blocker, WiebeTECH Forensic DriveDock, Guidance Software FastBloc, Paralan’s SCSI Write Blockers, Tableu UltraBlock SAS Write Blocker, and Image LinkMASSter Forensics Hard Case.</a:t>
            </a:r>
          </a:p>
          <a:p>
            <a:pPr/>
            <a:r>
              <a:t>Software write-blockers use bootable DVDs/USBs with independent OSs to prevent data writes during acquisition.</a:t>
            </a:r>
          </a:p>
          <a:p>
            <a:pPr/>
            <a:r>
              <a:t>Windows tools are being developed for disk forensics, but Linux is often preferred for its capabilities in data acquisition.</a:t>
            </a:r>
          </a:p>
          <a:p>
            <a:pPr/>
            <a:r>
              <a:t>No single tool can recover all data; proficiency with multiple tools and OSs is essential for effective digital investigation.</a:t>
            </a:r>
          </a:p>
          <a:p>
            <a:pPr/>
            <a:r>
              <a:t>Appendix D provides additional information on using MS-DOS for data acquisitions.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operating system is considered the least intrusive for disk evidence preservation?</a:t>
            </a:r>
          </a:p>
          <a:p>
            <a:pPr/>
            <a:r>
              <a:t>A) Windows 10</a:t>
            </a:r>
          </a:p>
          <a:p>
            <a:pPr/>
            <a:r>
              <a:t>B) MS-DOS 6.22</a:t>
            </a:r>
          </a:p>
          <a:p>
            <a:pPr/>
            <a:r>
              <a:t>C) Linux</a:t>
            </a:r>
          </a:p>
          <a:p>
            <a:pPr/>
            <a:r>
              <a:t>D) Windows XP</a:t>
            </a:r>
          </a:p>
          <a:p>
            <a:pPr/>
            <a:r>
              <a:t>Correct Answer: B) MS-DOS 6.22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Setting Up Your Workstation for Digital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Workstation Requirements:</a:t>
            </a:r>
          </a:p>
          <a:p>
            <a:pPr/>
            <a:r>
              <a:t> - A workstation running Windows 7 or later</a:t>
            </a:r>
          </a:p>
          <a:p>
            <a:pPr/>
            <a:r>
              <a:t> - A write-blocker device</a:t>
            </a:r>
          </a:p>
          <a:p>
            <a:pPr/>
            <a:r>
              <a:t> - Digital forensics acquisition tool</a:t>
            </a:r>
          </a:p>
          <a:p>
            <a:pPr/>
            <a:r>
              <a:t> - Digital forenss analysis tool</a:t>
            </a:r>
          </a:p>
          <a:p>
            <a:pPr/>
            <a:r>
              <a:t> - A target drive to receive the source or suspect disk data</a:t>
            </a:r>
          </a:p>
          <a:p>
            <a:pPr/>
            <a:r>
              <a:t> - Spare PATA and SATA ports</a:t>
            </a:r>
          </a:p>
          <a:p>
            <a:pPr/>
            <a:r>
              <a:t> - USB ports</a:t>
            </a:r>
          </a:p>
          <a:p>
            <a:pPr/>
            <a:r>
              <a:t>Additional Useful Items:</a:t>
            </a:r>
          </a:p>
          <a:p>
            <a:pPr/>
            <a:r>
              <a:t> - Network interface card (NIC)</a:t>
            </a:r>
          </a:p>
          <a:p>
            <a:pPr/>
            <a:r>
              <a:t> - Extra USB ports</a:t>
            </a:r>
          </a:p>
          <a:p>
            <a:pPr/>
            <a:r>
              <a:t> - FireWire 400/800 ports</a:t>
            </a:r>
          </a:p>
          <a:p>
            <a:pPr/>
            <a:r>
              <a:t> - SCSI card</a:t>
            </a:r>
          </a:p>
          <a:p>
            <a:pPr/>
            <a:r>
              <a:t> - Disk editor tool</a:t>
            </a:r>
          </a:p>
          <a:p>
            <a:pPr/>
            <a:r>
              <a:t> - Text editor tool</a:t>
            </a:r>
          </a:p>
          <a:p>
            <a:pPr/>
            <a:r>
              <a:t> - Graphics viewer program</a:t>
            </a:r>
          </a:p>
          <a:p>
            <a:pPr/>
            <a:r>
              <a:t> - Other specialized viewing tools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is NOT a required component for setting up a forensic workstation according to the provided context?</a:t>
            </a:r>
          </a:p>
          <a:p>
            <a:pPr/>
            <a:r>
              <a:t>A) A workstation running Windows 7 or later</a:t>
            </a:r>
          </a:p>
          <a:p>
            <a:pPr/>
            <a:r>
              <a:t>B) A write-blocker device</a:t>
            </a:r>
          </a:p>
          <a:p>
            <a:pPr/>
            <a:r>
              <a:t>C) A network interface card (NIC)</a:t>
            </a:r>
          </a:p>
          <a:p>
            <a:pPr/>
            <a:r>
              <a:t>D) A target drive to receive the source or suspect disk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&amp;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Data recovery workstations are specialized systems designed for retrieving lost or damaged data from storage devices.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0a4a66-c4ba-45c2-9d8f-2bae85b085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2D91C1503B3F49ADBA5A0469C768B1" ma:contentTypeVersion="10" ma:contentTypeDescription="Create a new document." ma:contentTypeScope="" ma:versionID="4003135b0ad4dd7240eff878933935bc">
  <xsd:schema xmlns:xsd="http://www.w3.org/2001/XMLSchema" xmlns:xs="http://www.w3.org/2001/XMLSchema" xmlns:p="http://schemas.microsoft.com/office/2006/metadata/properties" xmlns:ns3="d70a4a66-c4ba-45c2-9d8f-2bae85b085c4" targetNamespace="http://schemas.microsoft.com/office/2006/metadata/properties" ma:root="true" ma:fieldsID="56cfdfd0dfb13ab7d1ee7ce1235884dc" ns3:_="">
    <xsd:import namespace="d70a4a66-c4ba-45c2-9d8f-2bae85b085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a4a66-c4ba-45c2-9d8f-2bae85b085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EA402B-7E77-4C20-94B3-A36F5A583CFD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70a4a66-c4ba-45c2-9d8f-2bae85b085c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08D1E9-2934-4233-93BE-02D08DE5F8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6AEA09-3B02-43DF-8374-7DAD729EB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0a4a66-c4ba-45c2-9d8f-2bae85b085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slide_style_test</Template>
  <TotalTime>24</TotalTime>
  <Words>188</Words>
  <Application>Microsoft Office PowerPoint</Application>
  <PresentationFormat>Widescreen</PresentationFormat>
  <Paragraphs>24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Office Theme</vt:lpstr>
      <vt:lpstr>ICT311 Applied Cryptography</vt:lpstr>
      <vt:lpstr>PowerPoint Presentation</vt:lpstr>
      <vt:lpstr>PowerPoint Presentation</vt:lpstr>
      <vt:lpstr>Cryptography (historically)</vt:lpstr>
      <vt:lpstr>Classical Cryptography</vt:lpstr>
      <vt:lpstr>PowerPoint Presentation</vt:lpstr>
      <vt:lpstr>In class activity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Johan Sebastian Ramirez Vallejo</dc:creator>
  <cp:keywords/>
  <dc:description/>
  <cp:lastModifiedBy>Johan Sebastian Ramirez Vallejo</cp:lastModifiedBy>
  <cp:revision>2</cp:revision>
  <cp:lastPrinted>2024-03-07T22:50:54Z</cp:lastPrinted>
  <dcterms:created xsi:type="dcterms:W3CDTF">2025-07-12T04:25:30Z</dcterms:created>
  <dcterms:modified xsi:type="dcterms:W3CDTF">2025-07-12T04:50:30Z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0x010100382D91C1503B3F49ADBA5A0469C768B1</vt:lpwstr>
  </property>
</Properties>
</file>